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BB3F3F"/>
    <a:srgbClr val="FFA40F"/>
    <a:srgbClr val="45A622"/>
    <a:srgbClr val="E4F828"/>
    <a:srgbClr val="FE6262"/>
    <a:srgbClr val="FE1A1A"/>
    <a:srgbClr val="D83306"/>
    <a:srgbClr val="4DFD5E"/>
    <a:srgbClr val="FE4C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2" autoAdjust="0"/>
    <p:restoredTop sz="94660"/>
  </p:normalViewPr>
  <p:slideViewPr>
    <p:cSldViewPr>
      <p:cViewPr varScale="1">
        <p:scale>
          <a:sx n="128" d="100"/>
          <a:sy n="128" d="100"/>
        </p:scale>
        <p:origin x="1805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1F9E8-BA6D-421C-A77C-78821577345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14FC4-CD66-46BB-A9D9-83F795E1B5E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76FCE-40CD-4203-A272-060D3CA2902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D9CDE-E70F-4483-95BB-04E0089474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985A2-F339-4884-8895-52F42142C54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8C286-414E-45F5-8305-05027495E37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8DF36-4BEB-4EBD-9C89-C9EEE40E7C1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B8EA1-6A09-4ABF-A9C0-866FFB3C22F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5A513-B74F-47FF-8524-C1222275996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53161-A676-4B1B-9729-2F2139AE658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01485-D348-4B04-B600-13F9F10172E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6D8795A-C95A-4AEE-B28F-EADDFA76974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églalap 43"/>
          <p:cNvSpPr/>
          <p:nvPr/>
        </p:nvSpPr>
        <p:spPr>
          <a:xfrm>
            <a:off x="2388615" y="2498078"/>
            <a:ext cx="521111" cy="877902"/>
          </a:xfrm>
          <a:prstGeom prst="rect">
            <a:avLst/>
          </a:prstGeom>
          <a:solidFill>
            <a:srgbClr val="898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Téglalap 41"/>
          <p:cNvSpPr/>
          <p:nvPr/>
        </p:nvSpPr>
        <p:spPr>
          <a:xfrm>
            <a:off x="7231857" y="2497735"/>
            <a:ext cx="531680" cy="42933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Téglalap 39"/>
          <p:cNvSpPr/>
          <p:nvPr/>
        </p:nvSpPr>
        <p:spPr>
          <a:xfrm>
            <a:off x="2929368" y="4441430"/>
            <a:ext cx="518681" cy="9687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Szövegdoboz 35"/>
          <p:cNvSpPr txBox="1"/>
          <p:nvPr/>
        </p:nvSpPr>
        <p:spPr>
          <a:xfrm>
            <a:off x="7800068" y="2974412"/>
            <a:ext cx="553357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FOK II</a:t>
            </a:r>
          </a:p>
          <a:p>
            <a:pPr algn="ctr"/>
            <a:r>
              <a:rPr lang="hu-HU" b="1" dirty="0" smtClean="0"/>
              <a:t>1-3</a:t>
            </a:r>
            <a:endParaRPr lang="hu-HU" b="1" dirty="0"/>
          </a:p>
        </p:txBody>
      </p:sp>
      <p:sp>
        <p:nvSpPr>
          <p:cNvPr id="35" name="Szövegdoboz 34"/>
          <p:cNvSpPr txBox="1"/>
          <p:nvPr/>
        </p:nvSpPr>
        <p:spPr>
          <a:xfrm>
            <a:off x="7744553" y="3397419"/>
            <a:ext cx="69762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GYÓGYT</a:t>
            </a:r>
          </a:p>
          <a:p>
            <a:pPr algn="ctr"/>
            <a:r>
              <a:rPr lang="hu-HU" b="1" dirty="0" smtClean="0"/>
              <a:t>1</a:t>
            </a:r>
          </a:p>
          <a:p>
            <a:pPr algn="ctr"/>
            <a:r>
              <a:rPr lang="hu-HU" b="1" dirty="0" smtClean="0"/>
              <a:t>1-2</a:t>
            </a:r>
            <a:endParaRPr lang="hu-HU" b="1" dirty="0"/>
          </a:p>
        </p:txBody>
      </p:sp>
      <p:sp>
        <p:nvSpPr>
          <p:cNvPr id="37" name="Téglalap 36"/>
          <p:cNvSpPr/>
          <p:nvPr/>
        </p:nvSpPr>
        <p:spPr>
          <a:xfrm>
            <a:off x="5611966" y="5907316"/>
            <a:ext cx="536215" cy="83538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Téglalap 29"/>
          <p:cNvSpPr/>
          <p:nvPr/>
        </p:nvSpPr>
        <p:spPr>
          <a:xfrm>
            <a:off x="4539538" y="4439372"/>
            <a:ext cx="526823" cy="554341"/>
          </a:xfrm>
          <a:prstGeom prst="rect">
            <a:avLst/>
          </a:prstGeom>
          <a:solidFill>
            <a:srgbClr val="887C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5074377" y="2488211"/>
            <a:ext cx="530446" cy="447143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2665552" y="2476925"/>
            <a:ext cx="249529" cy="45843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4524755" y="2012520"/>
            <a:ext cx="547048" cy="469721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7770680" y="2917550"/>
            <a:ext cx="608872" cy="9188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églalap 1"/>
          <p:cNvSpPr/>
          <p:nvPr/>
        </p:nvSpPr>
        <p:spPr>
          <a:xfrm>
            <a:off x="2929829" y="4446192"/>
            <a:ext cx="513919" cy="964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2338" name="Group 2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166518"/>
              </p:ext>
            </p:extLst>
          </p:nvPr>
        </p:nvGraphicFramePr>
        <p:xfrm>
          <a:off x="228600" y="304800"/>
          <a:ext cx="8686800" cy="6440276"/>
        </p:xfrm>
        <a:graphic>
          <a:graphicData uri="http://schemas.openxmlformats.org/drawingml/2006/table">
            <a:tbl>
              <a:tblPr/>
              <a:tblGrid>
                <a:gridCol w="5381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381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3816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3816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38163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38163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538163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547687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609599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</a:tblGrid>
              <a:tr h="390293">
                <a:tc gridSpan="1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Órarend - 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2019/2020   </a:t>
                      </a:r>
                      <a:r>
                        <a:rPr kumimoji="0" lang="hu-H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I. félév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0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HÉTFŐ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SZERDA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CSÜTÖRTÖK</a:t>
                      </a:r>
                      <a:endParaRPr kumimoji="0" 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PÉNTEK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2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Sz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endParaRPr kumimoji="0" lang="hu-H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Sz</a:t>
                      </a:r>
                      <a:endParaRPr kumimoji="0" lang="hu-H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endParaRPr kumimoji="0" lang="hu-H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Sz</a:t>
                      </a:r>
                      <a:endParaRPr kumimoji="0" lang="hu-H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endParaRPr kumimoji="0" lang="hu-H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Sz</a:t>
                      </a:r>
                      <a:endParaRPr kumimoji="0" lang="hu-H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endParaRPr kumimoji="0" lang="hu-H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Sz</a:t>
                      </a:r>
                      <a:endParaRPr kumimoji="0" lang="hu-H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2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8-9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3-6,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8724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ÁOK-FOK II</a:t>
                      </a: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8A7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35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ÁOK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FOK</a:t>
                      </a: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5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1,2,7,</a:t>
                      </a:r>
                      <a:b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8,9,12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6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7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9-10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353E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33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10-11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u-HU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6,7,8</a:t>
                      </a:r>
                    </a:p>
                    <a:p>
                      <a:endParaRPr lang="hu-HU" sz="9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7D6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45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11-12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3F3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1,2,7,8,10, 12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65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3-6,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827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045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hu-HU" sz="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3F3F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28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</a:t>
                      </a:r>
                      <a:r>
                        <a:rPr kumimoji="0" lang="hu-H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hu-H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DENT II</a:t>
                      </a:r>
                      <a:endParaRPr kumimoji="0" lang="hu-H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4010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C847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PHYS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788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8A7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7D6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8724E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78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1768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15-16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071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  1-3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PHT.</a:t>
                      </a: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hu-H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1-2</a:t>
                      </a: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8724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FD5E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501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16-17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6,7,8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FD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C84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33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17-18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40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4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2283770" y="1807088"/>
            <a:ext cx="730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cs typeface="Times New Roman" pitchFamily="18" charset="0"/>
              </a:rPr>
              <a:t>GYÓGYT</a:t>
            </a:r>
          </a:p>
          <a:p>
            <a:pPr algn="ctr"/>
            <a:r>
              <a:rPr lang="hu-HU" b="1" dirty="0">
                <a:cs typeface="Times New Roman" pitchFamily="18" charset="0"/>
              </a:rPr>
              <a:t> </a:t>
            </a:r>
            <a:r>
              <a:rPr lang="hu-HU" b="1" dirty="0" smtClean="0">
                <a:cs typeface="Times New Roman" pitchFamily="18" charset="0"/>
              </a:rPr>
              <a:t>I</a:t>
            </a:r>
            <a:endParaRPr lang="hu-HU" dirty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762000" y="2007204"/>
            <a:ext cx="53340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Szövegdoboz 6"/>
          <p:cNvSpPr txBox="1"/>
          <p:nvPr/>
        </p:nvSpPr>
        <p:spPr>
          <a:xfrm>
            <a:off x="807591" y="4771450"/>
            <a:ext cx="4844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800" b="1" dirty="0" smtClean="0"/>
              <a:t>PHYS </a:t>
            </a:r>
          </a:p>
          <a:p>
            <a:pPr algn="ctr"/>
            <a:r>
              <a:rPr lang="hu-HU" sz="800" b="1" dirty="0" smtClean="0"/>
              <a:t>THER</a:t>
            </a:r>
          </a:p>
          <a:p>
            <a:pPr algn="ctr"/>
            <a:r>
              <a:rPr lang="hu-HU" sz="800" b="1" dirty="0" smtClean="0"/>
              <a:t>I</a:t>
            </a:r>
          </a:p>
          <a:p>
            <a:pPr algn="ctr"/>
            <a:r>
              <a:rPr lang="hu-HU" sz="800" b="1" dirty="0" smtClean="0"/>
              <a:t>ODA</a:t>
            </a:r>
            <a:endParaRPr lang="hu-HU" sz="800" b="1" dirty="0"/>
          </a:p>
          <a:p>
            <a:pPr algn="ctr"/>
            <a:r>
              <a:rPr lang="hu-HU" sz="800" b="1" dirty="0"/>
              <a:t>I</a:t>
            </a:r>
          </a:p>
          <a:p>
            <a:pPr algn="ctr"/>
            <a:endParaRPr lang="hu-HU" sz="800" b="1" dirty="0"/>
          </a:p>
        </p:txBody>
      </p:sp>
      <p:cxnSp>
        <p:nvCxnSpPr>
          <p:cNvPr id="13" name="Egyenes összekötő 12"/>
          <p:cNvCxnSpPr/>
          <p:nvPr/>
        </p:nvCxnSpPr>
        <p:spPr>
          <a:xfrm>
            <a:off x="2667529" y="2935355"/>
            <a:ext cx="24755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/>
        </p:nvCxnSpPr>
        <p:spPr>
          <a:xfrm>
            <a:off x="2665552" y="2476925"/>
            <a:ext cx="0" cy="46095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 rot="5400000">
            <a:off x="2515984" y="2547941"/>
            <a:ext cx="5453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800" b="1" dirty="0" smtClean="0"/>
              <a:t>GYOSZ</a:t>
            </a:r>
          </a:p>
          <a:p>
            <a:pPr algn="ctr"/>
            <a:r>
              <a:rPr lang="hu-HU" sz="800" b="1" dirty="0" smtClean="0"/>
              <a:t>III</a:t>
            </a:r>
            <a:endParaRPr lang="hu-HU" sz="800" b="1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2405061" y="2917550"/>
            <a:ext cx="48603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ÁOK-</a:t>
            </a:r>
          </a:p>
          <a:p>
            <a:pPr algn="ctr"/>
            <a:r>
              <a:rPr lang="hu-HU" b="1" dirty="0" smtClean="0"/>
              <a:t>FOK</a:t>
            </a:r>
          </a:p>
          <a:p>
            <a:pPr algn="ctr"/>
            <a:r>
              <a:rPr lang="hu-HU" b="1" dirty="0" smtClean="0"/>
              <a:t>II</a:t>
            </a:r>
            <a:endParaRPr lang="hu-HU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2335516" y="39668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PHARM</a:t>
            </a:r>
          </a:p>
          <a:p>
            <a:pPr algn="ctr"/>
            <a:r>
              <a:rPr lang="hu-HU" b="1" dirty="0" smtClean="0"/>
              <a:t>III</a:t>
            </a:r>
            <a:endParaRPr lang="hu-HU" b="1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742954" y="2747955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GYOSZ</a:t>
            </a:r>
          </a:p>
          <a:p>
            <a:pPr algn="ctr"/>
            <a:r>
              <a:rPr lang="hu-HU" b="1" dirty="0" smtClean="0"/>
              <a:t>III</a:t>
            </a:r>
            <a:endParaRPr lang="hu-HU" b="1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3973079" y="2138818"/>
            <a:ext cx="6046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KDA III</a:t>
            </a:r>
            <a:endParaRPr lang="hu-HU" b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3971889" y="458678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PHARM</a:t>
            </a:r>
          </a:p>
          <a:p>
            <a:pPr algn="ctr"/>
            <a:r>
              <a:rPr lang="hu-HU" b="1" dirty="0" smtClean="0"/>
              <a:t>III</a:t>
            </a:r>
            <a:endParaRPr lang="hu-HU" b="1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4485954" y="160816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PHARM</a:t>
            </a:r>
          </a:p>
          <a:p>
            <a:pPr algn="ctr"/>
            <a:r>
              <a:rPr lang="hu-HU" b="1" dirty="0" smtClean="0"/>
              <a:t>III</a:t>
            </a:r>
          </a:p>
        </p:txBody>
      </p:sp>
      <p:sp>
        <p:nvSpPr>
          <p:cNvPr id="24" name="Szövegdoboz 23"/>
          <p:cNvSpPr txBox="1"/>
          <p:nvPr/>
        </p:nvSpPr>
        <p:spPr>
          <a:xfrm>
            <a:off x="4508807" y="207406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GYOSZ</a:t>
            </a:r>
          </a:p>
          <a:p>
            <a:pPr algn="ctr"/>
            <a:r>
              <a:rPr lang="hu-HU" b="1" dirty="0" smtClean="0"/>
              <a:t>III</a:t>
            </a:r>
            <a:endParaRPr lang="hu-HU" b="1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4583680" y="28194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ODA</a:t>
            </a:r>
          </a:p>
          <a:p>
            <a:pPr algn="ctr"/>
            <a:r>
              <a:rPr lang="hu-HU" b="1" dirty="0"/>
              <a:t>I</a:t>
            </a:r>
          </a:p>
        </p:txBody>
      </p:sp>
      <p:sp>
        <p:nvSpPr>
          <p:cNvPr id="26" name="Szövegdoboz 25"/>
          <p:cNvSpPr txBox="1"/>
          <p:nvPr/>
        </p:nvSpPr>
        <p:spPr>
          <a:xfrm>
            <a:off x="4583680" y="453901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KDA</a:t>
            </a:r>
          </a:p>
          <a:p>
            <a:pPr algn="ctr"/>
            <a:r>
              <a:rPr lang="hu-HU" b="1" dirty="0" smtClean="0"/>
              <a:t>III</a:t>
            </a:r>
            <a:endParaRPr lang="hu-HU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5055855" y="252256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GYOSZ</a:t>
            </a:r>
          </a:p>
          <a:p>
            <a:pPr algn="ctr"/>
            <a:r>
              <a:rPr lang="hu-HU" b="1" dirty="0" smtClean="0"/>
              <a:t>III 1-2</a:t>
            </a:r>
            <a:endParaRPr lang="hu-HU" b="1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5122768" y="609827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ODA</a:t>
            </a:r>
          </a:p>
          <a:p>
            <a:pPr algn="ctr"/>
            <a:r>
              <a:rPr lang="hu-HU" b="1" dirty="0" smtClean="0"/>
              <a:t>II</a:t>
            </a:r>
          </a:p>
        </p:txBody>
      </p:sp>
      <p:sp>
        <p:nvSpPr>
          <p:cNvPr id="29" name="Szövegdoboz 28"/>
          <p:cNvSpPr txBox="1"/>
          <p:nvPr/>
        </p:nvSpPr>
        <p:spPr>
          <a:xfrm>
            <a:off x="5658870" y="28194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ODA</a:t>
            </a:r>
          </a:p>
          <a:p>
            <a:pPr algn="ctr"/>
            <a:r>
              <a:rPr lang="hu-HU" b="1" dirty="0"/>
              <a:t>I</a:t>
            </a:r>
          </a:p>
        </p:txBody>
      </p:sp>
      <p:cxnSp>
        <p:nvCxnSpPr>
          <p:cNvPr id="31" name="Egyenes összekötő 30"/>
          <p:cNvCxnSpPr/>
          <p:nvPr/>
        </p:nvCxnSpPr>
        <p:spPr>
          <a:xfrm>
            <a:off x="5585131" y="5907316"/>
            <a:ext cx="58862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Szövegdoboz 32"/>
          <p:cNvSpPr txBox="1"/>
          <p:nvPr/>
        </p:nvSpPr>
        <p:spPr>
          <a:xfrm>
            <a:off x="6644648" y="34671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PHARM </a:t>
            </a:r>
          </a:p>
          <a:p>
            <a:pPr algn="ctr"/>
            <a:r>
              <a:rPr lang="hu-HU" b="1" dirty="0" smtClean="0"/>
              <a:t>III</a:t>
            </a:r>
            <a:endParaRPr lang="hu-HU" b="1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7150973" y="25717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GYÓGYT</a:t>
            </a:r>
          </a:p>
          <a:p>
            <a:pPr algn="ctr"/>
            <a:r>
              <a:rPr lang="hu-HU" b="1" dirty="0" smtClean="0"/>
              <a:t>I</a:t>
            </a:r>
            <a:endParaRPr lang="hu-HU" b="1" dirty="0"/>
          </a:p>
        </p:txBody>
      </p:sp>
      <p:sp>
        <p:nvSpPr>
          <p:cNvPr id="39" name="Szövegdoboz 38"/>
          <p:cNvSpPr txBox="1"/>
          <p:nvPr/>
        </p:nvSpPr>
        <p:spPr>
          <a:xfrm>
            <a:off x="7689678" y="2956851"/>
            <a:ext cx="697126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FOK II</a:t>
            </a:r>
          </a:p>
          <a:p>
            <a:pPr algn="ctr"/>
            <a:r>
              <a:rPr lang="hu-HU" b="1" dirty="0" smtClean="0"/>
              <a:t>1-3</a:t>
            </a:r>
          </a:p>
          <a:p>
            <a:pPr algn="ctr"/>
            <a:endParaRPr lang="hu-HU" b="1" dirty="0" smtClean="0"/>
          </a:p>
          <a:p>
            <a:pPr algn="ctr"/>
            <a:r>
              <a:rPr lang="hu-HU" b="1" dirty="0" smtClean="0"/>
              <a:t>GYÓGYT</a:t>
            </a:r>
          </a:p>
          <a:p>
            <a:pPr algn="ctr"/>
            <a:r>
              <a:rPr lang="hu-HU" b="1" dirty="0" smtClean="0"/>
              <a:t>I</a:t>
            </a:r>
          </a:p>
          <a:p>
            <a:pPr algn="ctr"/>
            <a:r>
              <a:rPr lang="hu-HU" b="1" dirty="0" smtClean="0"/>
              <a:t>1-2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1" name="Szövegdoboz 40"/>
          <p:cNvSpPr txBox="1"/>
          <p:nvPr/>
        </p:nvSpPr>
        <p:spPr>
          <a:xfrm>
            <a:off x="2836024" y="4470590"/>
            <a:ext cx="705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FOK II</a:t>
            </a:r>
          </a:p>
          <a:p>
            <a:pPr algn="ctr"/>
            <a:r>
              <a:rPr lang="hu-HU" b="1" dirty="0" smtClean="0"/>
              <a:t>1-3</a:t>
            </a:r>
          </a:p>
          <a:p>
            <a:pPr algn="ctr"/>
            <a:endParaRPr lang="hu-HU" b="1" dirty="0"/>
          </a:p>
          <a:p>
            <a:pPr algn="ctr"/>
            <a:r>
              <a:rPr lang="hu-HU" b="1" dirty="0" smtClean="0"/>
              <a:t>GYÓGYT</a:t>
            </a:r>
          </a:p>
          <a:p>
            <a:pPr algn="ctr"/>
            <a:r>
              <a:rPr lang="hu-HU" b="1" dirty="0" smtClean="0"/>
              <a:t>I</a:t>
            </a:r>
          </a:p>
          <a:p>
            <a:pPr algn="ctr"/>
            <a:r>
              <a:rPr lang="hu-HU" b="1" dirty="0" smtClean="0"/>
              <a:t>3</a:t>
            </a:r>
            <a:endParaRPr lang="hu-HU" b="1" dirty="0"/>
          </a:p>
        </p:txBody>
      </p:sp>
      <p:cxnSp>
        <p:nvCxnSpPr>
          <p:cNvPr id="46" name="Egyenes összekötő 45"/>
          <p:cNvCxnSpPr/>
          <p:nvPr/>
        </p:nvCxnSpPr>
        <p:spPr>
          <a:xfrm>
            <a:off x="7222187" y="688094"/>
            <a:ext cx="0" cy="605689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>
            <a:off x="2369578" y="689884"/>
            <a:ext cx="0" cy="605689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>
            <a:off x="3996816" y="687425"/>
            <a:ext cx="0" cy="605689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églalap 10"/>
          <p:cNvSpPr/>
          <p:nvPr/>
        </p:nvSpPr>
        <p:spPr>
          <a:xfrm>
            <a:off x="5611966" y="5907316"/>
            <a:ext cx="536215" cy="8353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7" name="Egyenes összekötő 46"/>
          <p:cNvCxnSpPr/>
          <p:nvPr/>
        </p:nvCxnSpPr>
        <p:spPr>
          <a:xfrm>
            <a:off x="5611966" y="687425"/>
            <a:ext cx="0" cy="605689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>
            <a:stCxn id="11" idx="3"/>
            <a:endCxn id="11" idx="1"/>
          </p:cNvCxnSpPr>
          <p:nvPr/>
        </p:nvCxnSpPr>
        <p:spPr>
          <a:xfrm flipH="1">
            <a:off x="5611966" y="6325006"/>
            <a:ext cx="53621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églalap 53"/>
          <p:cNvSpPr/>
          <p:nvPr/>
        </p:nvSpPr>
        <p:spPr>
          <a:xfrm>
            <a:off x="788554" y="5486400"/>
            <a:ext cx="503464" cy="7620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</a:t>
            </a:r>
          </a:p>
          <a:p>
            <a:pPr algn="ctr"/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210</Words>
  <Application>Microsoft Office PowerPoint</Application>
  <PresentationFormat>Diavetítés a képernyőre (4:3 oldalarány)</PresentationFormat>
  <Paragraphs>222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Alapértelmezett terv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Timi</dc:creator>
  <cp:lastModifiedBy>Windows-felhasználó</cp:lastModifiedBy>
  <cp:revision>146</cp:revision>
  <dcterms:created xsi:type="dcterms:W3CDTF">2008-01-15T18:25:34Z</dcterms:created>
  <dcterms:modified xsi:type="dcterms:W3CDTF">2019-11-19T14:17:31Z</dcterms:modified>
</cp:coreProperties>
</file>